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49" r:id="rId2"/>
  </p:sldMasterIdLst>
  <p:sldIdLst>
    <p:sldId id="257" r:id="rId3"/>
    <p:sldId id="283" r:id="rId4"/>
    <p:sldId id="256" r:id="rId5"/>
    <p:sldId id="259" r:id="rId6"/>
    <p:sldId id="276" r:id="rId7"/>
    <p:sldId id="278" r:id="rId8"/>
    <p:sldId id="284" r:id="rId9"/>
    <p:sldId id="294" r:id="rId10"/>
    <p:sldId id="279" r:id="rId11"/>
    <p:sldId id="281" r:id="rId12"/>
    <p:sldId id="286" r:id="rId13"/>
    <p:sldId id="290" r:id="rId14"/>
    <p:sldId id="282" r:id="rId15"/>
    <p:sldId id="264" r:id="rId16"/>
    <p:sldId id="265" r:id="rId17"/>
    <p:sldId id="287" r:id="rId18"/>
    <p:sldId id="291" r:id="rId19"/>
    <p:sldId id="273" r:id="rId20"/>
    <p:sldId id="274" r:id="rId21"/>
    <p:sldId id="285" r:id="rId22"/>
    <p:sldId id="292" r:id="rId23"/>
  </p:sldIdLst>
  <p:sldSz cx="12188825" cy="6856413"/>
  <p:notesSz cx="6856413" cy="9142413"/>
  <p:embeddedFontLst>
    <p:embeddedFont>
      <p:font typeface="Hancom Sans SemiBold" pitchFamily="50" charset="-127"/>
      <p:regular r:id="rId24"/>
    </p:embeddedFont>
    <p:embeddedFont>
      <p:font typeface="Hancom Sans Light" pitchFamily="50" charset="-127"/>
      <p:regular r:id="rId25"/>
    </p:embeddedFont>
    <p:embeddedFont>
      <p:font typeface="나눔스퀘어라운드 ExtraBold" pitchFamily="50" charset="-127"/>
      <p:bold r:id="rId26"/>
    </p:embeddedFont>
    <p:embeddedFont>
      <p:font typeface="나눔스퀘어라운드 Bold" pitchFamily="50" charset="-127"/>
      <p:bold r:id="rId27"/>
    </p:embeddedFont>
    <p:embeddedFont>
      <p:font typeface="나눔스퀘어라운드 Regular" pitchFamily="50" charset="-127"/>
      <p:regular r:id="rId28"/>
    </p:embeddedFont>
  </p:embeddedFontLst>
  <p:defaultTextStyle>
    <a:defPPr>
      <a:defRPr lang="ko-KR"/>
    </a:defPPr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4" d="100"/>
          <a:sy n="84" d="100"/>
        </p:scale>
        <p:origin x="-1554" y="-792"/>
      </p:cViewPr>
      <p:guideLst>
        <p:guide orient="horz" pos="2159"/>
        <p:guide orient="horz" pos="753"/>
        <p:guide orient="horz" pos="1705"/>
        <p:guide pos="3839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orang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6" name="Rectangle 2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1218723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14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range-lin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ping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270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ea typeface="굴림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ea typeface="굴림" pitchFamily="50" charset="-127"/>
            </a:endParaRPr>
          </a:p>
        </p:txBody>
      </p:sp>
      <p:grpSp>
        <p:nvGrpSpPr>
          <p:cNvPr id="4" name="그룹 12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5" name="직사각형 4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6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14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range-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user\Desktop\ping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7563" y="6489700"/>
            <a:ext cx="11223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puppl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2" name="Rectangle 2"/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crange-c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0888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4" descr="C:\Users\user\Desktop\pingggg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588"/>
            <a:ext cx="12188825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30947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30947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blue-man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371475" y="277813"/>
            <a:ext cx="1008063" cy="47783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2813" eaLnBrk="1" hangingPunct="1">
              <a:spcBef>
                <a:spcPct val="0"/>
              </a:spcBef>
              <a:defRPr/>
            </a:pPr>
            <a:r>
              <a:rPr lang="ko-KR" altLang="en-US" sz="2500" dirty="0">
                <a:solidFill>
                  <a:srgbClr val="FF0000"/>
                </a:solidFill>
                <a:latin typeface="Hancom Sans SemiBold" pitchFamily="50" charset="-127"/>
                <a:ea typeface="Hancom Sans SemiBold" pitchFamily="50" charset="-127"/>
                <a:cs typeface="Arial" pitchFamily="34" charset="0"/>
              </a:rPr>
              <a:t>대외비</a:t>
            </a:r>
          </a:p>
        </p:txBody>
      </p:sp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190500" y="225425"/>
            <a:ext cx="1368425" cy="576263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eaLnBrk="1" hangingPunct="1">
              <a:defRPr/>
            </a:pPr>
            <a:endParaRPr lang="ko-KR" altLang="en-US"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7563" y="6489700"/>
            <a:ext cx="1122362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user\Desktop\shak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퍼퍼퍼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말랑블블블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말랑오오오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말랑렐렐레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1588"/>
            <a:ext cx="1218565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</p:sldLayoutIdLst>
  <p:txStyles>
    <p:titleStyle>
      <a:lvl1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2pPr>
      <a:lvl3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3pPr>
      <a:lvl4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4pPr>
      <a:lvl5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  <a:sym typeface="Arial" charset="0"/>
        </a:defRPr>
      </a:lvl2pPr>
      <a:lvl3pPr marL="11430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  <a:sym typeface="Arial" charset="0"/>
        </a:defRPr>
      </a:lvl3pPr>
      <a:lvl4pPr marL="16002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  <a:sym typeface="Arial" charset="0"/>
        </a:defRPr>
      </a:lvl4pPr>
      <a:lvl5pPr marL="20574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  <a:sym typeface="Arial" charset="0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  <p:sldLayoutId id="2147484281" r:id="rId15"/>
    <p:sldLayoutId id="2147484282" r:id="rId16"/>
    <p:sldLayoutId id="2147484283" r:id="rId17"/>
    <p:sldLayoutId id="2147484284" r:id="rId18"/>
    <p:sldLayoutId id="2147484285" r:id="rId19"/>
    <p:sldLayoutId id="2147484286" r:id="rId20"/>
    <p:sldLayoutId id="2147484287" r:id="rId21"/>
  </p:sldLayoutIdLst>
  <p:txStyles>
    <p:titleStyle>
      <a:lvl1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2pPr>
      <a:lvl3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3pPr>
      <a:lvl4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4pPr>
      <a:lvl5pPr algn="ctr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charset="0"/>
        </a:defRPr>
      </a:lvl5pPr>
      <a:lvl6pPr marL="4572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ctr" rtl="0" fontAlgn="base" latinLnBrk="1">
        <a:lnSpc>
          <a:spcPct val="11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marL="342900" indent="-3429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  <a:sym typeface="Arial" charset="0"/>
        </a:defRPr>
      </a:lvl2pPr>
      <a:lvl3pPr marL="11430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  <a:sym typeface="Arial" charset="0"/>
        </a:defRPr>
      </a:lvl3pPr>
      <a:lvl4pPr marL="16002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  <a:sym typeface="Arial" charset="0"/>
        </a:defRPr>
      </a:lvl4pPr>
      <a:lvl5pPr marL="2057400" indent="-228600" algn="l" rtl="0" eaLnBrk="0" fontAlgn="base" latinLnBrk="1" hangingPunct="0">
        <a:lnSpc>
          <a:spcPct val="110000"/>
        </a:lnSpc>
        <a:spcBef>
          <a:spcPct val="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  <a:sym typeface="Arial" charset="0"/>
        </a:defRPr>
      </a:lvl5pPr>
      <a:lvl6pPr marL="25146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6pPr>
      <a:lvl7pPr marL="29718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7pPr>
      <a:lvl8pPr marL="34290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8pPr>
      <a:lvl9pPr marL="3886200" indent="-228600" algn="l" rtl="0" fontAlgn="base" latinLnBrk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  <a:sym typeface="Arial" pitchFamily="34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C:\Users\user\Desktop\말랑말랑말랑말랑말랑말랑\말랑말랑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7913" y="141288"/>
            <a:ext cx="7540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26628" name="_x159087384"/>
          <p:cNvSpPr>
            <a:spLocks noChangeArrowheads="1"/>
          </p:cNvSpPr>
          <p:nvPr/>
        </p:nvSpPr>
        <p:spPr bwMode="auto">
          <a:xfrm>
            <a:off x="1474325" y="1587500"/>
            <a:ext cx="9786937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sz="5000" dirty="0" err="1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대제목을</a:t>
            </a:r>
            <a:r>
              <a:rPr lang="ko-KR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넣어 주세요</a:t>
            </a:r>
            <a:r>
              <a:rPr lang="ko-KR" altLang="en-US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</a:t>
            </a:r>
            <a:r>
              <a:rPr lang="en-US" altLang="ko-KR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(50pt) </a:t>
            </a:r>
            <a:r>
              <a:rPr lang="en-US" altLang="ko-KR" sz="1500" dirty="0" err="1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HancomSans</a:t>
            </a:r>
            <a:r>
              <a:rPr lang="en-US" altLang="ko-KR" sz="15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Semi Bold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0" y="457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26630" name="_x159095592"/>
          <p:cNvSpPr>
            <a:spLocks noChangeArrowheads="1"/>
          </p:cNvSpPr>
          <p:nvPr/>
        </p:nvSpPr>
        <p:spPr bwMode="auto">
          <a:xfrm>
            <a:off x="1545762" y="2427288"/>
            <a:ext cx="7429500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sz="3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소제목을 넣어 주세요</a:t>
            </a:r>
            <a:r>
              <a:rPr lang="ko-KR" altLang="en-US" sz="3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</a:t>
            </a:r>
            <a:r>
              <a:rPr lang="en-US" altLang="ko-KR" sz="3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(30pt) </a:t>
            </a:r>
            <a:r>
              <a:rPr lang="en-US" altLang="ko-KR" sz="1500" dirty="0" err="1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HancomSans</a:t>
            </a:r>
            <a:r>
              <a:rPr lang="en-US" altLang="ko-KR" sz="15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Semi Bold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505" name="_x243244936"/>
          <p:cNvSpPr>
            <a:spLocks noChangeArrowheads="1"/>
          </p:cNvSpPr>
          <p:nvPr/>
        </p:nvSpPr>
        <p:spPr bwMode="auto">
          <a:xfrm>
            <a:off x="1489074" y="4989513"/>
            <a:ext cx="3605206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z="2200" dirty="0" smtClean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2019. 0. 0 (</a:t>
            </a:r>
            <a:r>
              <a:rPr lang="ko-KR" altLang="en-US" sz="2200" dirty="0" smtClean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작성일자</a:t>
            </a:r>
            <a:r>
              <a:rPr lang="en-US" altLang="ko-KR" sz="2200" dirty="0" smtClean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)</a:t>
            </a:r>
          </a:p>
          <a:p>
            <a:pPr lvl="0"/>
            <a:r>
              <a:rPr lang="ko-KR" altLang="en-US" sz="2200" dirty="0" err="1" smtClean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커뮤니케이션팀</a:t>
            </a:r>
            <a:r>
              <a:rPr lang="ko-KR" altLang="en-US" sz="2200" dirty="0" smtClean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 </a:t>
            </a:r>
            <a:r>
              <a:rPr lang="en-US" altLang="ko-KR" sz="2200" dirty="0" smtClean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(</a:t>
            </a:r>
            <a:r>
              <a:rPr lang="ko-KR" altLang="en-US" sz="2200" dirty="0" smtClean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담당부서</a:t>
            </a:r>
            <a:r>
              <a:rPr lang="en-US" altLang="ko-KR" sz="2200" dirty="0" smtClean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_x143597040"/>
          <p:cNvSpPr>
            <a:spLocks noChangeArrowheads="1"/>
          </p:cNvSpPr>
          <p:nvPr/>
        </p:nvSpPr>
        <p:spPr bwMode="auto">
          <a:xfrm>
            <a:off x="2203450" y="2855913"/>
            <a:ext cx="11677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</a:t>
            </a:r>
            <a:r>
              <a:rPr lang="ko-KR" altLang="en-US" sz="50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세부목차를 넣어 주세요 </a:t>
            </a:r>
            <a:r>
              <a:rPr lang="en-US" altLang="ko-KR" sz="50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(50pt) </a:t>
            </a:r>
            <a:r>
              <a:rPr lang="en-US" altLang="ko-KR" sz="13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NanumSquareRound Extra bold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_x365474104"/>
          <p:cNvSpPr>
            <a:spLocks noChangeArrowheads="1"/>
          </p:cNvSpPr>
          <p:nvPr/>
        </p:nvSpPr>
        <p:spPr bwMode="auto">
          <a:xfrm>
            <a:off x="5237163" y="2998788"/>
            <a:ext cx="81772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25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자유 양식</a:t>
            </a:r>
            <a:endParaRPr lang="en-US" altLang="ko-KR"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_x143597040"/>
          <p:cNvSpPr>
            <a:spLocks noChangeArrowheads="1"/>
          </p:cNvSpPr>
          <p:nvPr/>
        </p:nvSpPr>
        <p:spPr bwMode="auto">
          <a:xfrm>
            <a:off x="236538" y="227788"/>
            <a:ext cx="10858500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Hancom Sans SemiBold" pitchFamily="50" charset="-127"/>
                <a:ea typeface="Hancom Sans SemiBold" pitchFamily="50" charset="-127"/>
              </a:rPr>
              <a:t>1.</a:t>
            </a:r>
            <a:r>
              <a:rPr lang="ko-KR" altLang="en-US" sz="4400" dirty="0">
                <a:solidFill>
                  <a:srgbClr val="002060"/>
                </a:solidFill>
                <a:latin typeface="Hancom Sans SemiBold" pitchFamily="50" charset="-127"/>
                <a:ea typeface="Hancom Sans SemiBold" pitchFamily="50" charset="-127"/>
              </a:rPr>
              <a:t>세부목차를 넣어 주세요 </a:t>
            </a:r>
            <a:r>
              <a:rPr lang="en-US" altLang="ko-KR" sz="4400" dirty="0" smtClean="0">
                <a:solidFill>
                  <a:srgbClr val="002060"/>
                </a:solidFill>
                <a:latin typeface="Hancom Sans SemiBold" pitchFamily="50" charset="-127"/>
                <a:ea typeface="Hancom Sans SemiBold" pitchFamily="50" charset="-127"/>
              </a:rPr>
              <a:t>(44pt</a:t>
            </a:r>
            <a:r>
              <a:rPr lang="en-US" altLang="ko-KR" sz="4400" dirty="0">
                <a:solidFill>
                  <a:srgbClr val="002060"/>
                </a:solidFill>
                <a:latin typeface="Hancom Sans SemiBold" pitchFamily="50" charset="-127"/>
                <a:ea typeface="Hancom Sans SemiBold" pitchFamily="50" charset="-127"/>
              </a:rPr>
              <a:t>)</a:t>
            </a:r>
            <a:r>
              <a:rPr lang="en-US" altLang="ko-KR" sz="5000" dirty="0">
                <a:solidFill>
                  <a:srgbClr val="002060"/>
                </a:solidFill>
                <a:latin typeface="Hancom Sans SemiBold" pitchFamily="50" charset="-127"/>
                <a:ea typeface="Hancom Sans SemiBold" pitchFamily="50" charset="-127"/>
              </a:rPr>
              <a:t> </a:t>
            </a:r>
            <a:r>
              <a:rPr lang="en-US" altLang="ko-KR" sz="1500" dirty="0" err="1">
                <a:solidFill>
                  <a:srgbClr val="002060"/>
                </a:solidFill>
                <a:latin typeface="Hancom Sans SemiBold" pitchFamily="50" charset="-127"/>
                <a:ea typeface="Hancom Sans SemiBold" pitchFamily="50" charset="-127"/>
              </a:rPr>
              <a:t>HancomSans</a:t>
            </a:r>
            <a:r>
              <a:rPr lang="en-US" altLang="ko-KR" sz="1500" dirty="0">
                <a:solidFill>
                  <a:srgbClr val="002060"/>
                </a:solidFill>
                <a:latin typeface="Hancom Sans SemiBold" pitchFamily="50" charset="-127"/>
                <a:ea typeface="Hancom Sans SemiBold" pitchFamily="50" charset="-127"/>
              </a:rPr>
              <a:t> Semi Bold</a:t>
            </a:r>
            <a:endParaRPr lang="en-US" altLang="ko-KR" sz="1500" dirty="0">
              <a:solidFill>
                <a:srgbClr val="002060"/>
              </a:solidFill>
              <a:ea typeface="굴림" pitchFamily="50" charset="-127"/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37892" name="_x365474104"/>
          <p:cNvSpPr>
            <a:spLocks noChangeArrowheads="1"/>
          </p:cNvSpPr>
          <p:nvPr/>
        </p:nvSpPr>
        <p:spPr bwMode="auto">
          <a:xfrm>
            <a:off x="2665413" y="3500438"/>
            <a:ext cx="817721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sz="25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내용을 넣어 주세요</a:t>
            </a:r>
            <a:r>
              <a:rPr lang="ko-KR" altLang="en-US" sz="25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</a:t>
            </a:r>
            <a:r>
              <a:rPr lang="en-US" altLang="ko-KR" sz="15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HancomSans Semi Bold / HancomSans light </a:t>
            </a:r>
            <a:endParaRPr lang="en-US" altLang="ko-KR">
              <a:ea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_x143597040"/>
          <p:cNvSpPr>
            <a:spLocks noChangeArrowheads="1"/>
          </p:cNvSpPr>
          <p:nvPr/>
        </p:nvSpPr>
        <p:spPr bwMode="auto">
          <a:xfrm>
            <a:off x="165058" y="284934"/>
            <a:ext cx="122158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</a:t>
            </a:r>
            <a:r>
              <a:rPr lang="ko-KR" altLang="en-US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세부목차를 넣어 주세요 </a:t>
            </a:r>
            <a:r>
              <a:rPr lang="en-US" altLang="ko-KR" sz="4400" dirty="0" smtClean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(44pt</a:t>
            </a:r>
            <a:r>
              <a:rPr lang="en-US" altLang="ko-KR" sz="44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 </a:t>
            </a:r>
            <a:r>
              <a:rPr lang="en-US" altLang="ko-KR" sz="1300" dirty="0" err="1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NanumSquareRound</a:t>
            </a:r>
            <a:r>
              <a:rPr lang="en-US" altLang="ko-KR" sz="13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Extra bold</a:t>
            </a:r>
          </a:p>
        </p:txBody>
      </p:sp>
      <p:sp>
        <p:nvSpPr>
          <p:cNvPr id="38915" name="_x365474104"/>
          <p:cNvSpPr>
            <a:spLocks noChangeArrowheads="1"/>
          </p:cNvSpPr>
          <p:nvPr/>
        </p:nvSpPr>
        <p:spPr bwMode="auto">
          <a:xfrm>
            <a:off x="2665413" y="3500438"/>
            <a:ext cx="900112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sz="250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내용을 넣어 주세요</a:t>
            </a:r>
            <a:r>
              <a:rPr lang="ko-KR" altLang="en-US" sz="2500">
                <a:solidFill>
                  <a:srgbClr val="17365F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en-US" altLang="ko-KR" sz="160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NanumSquareRound Extra bold / NanumSquareRound bold </a:t>
            </a:r>
            <a:endParaRPr lang="en-US" altLang="ko-KR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:\Users\user\Desktop\말랑말랑말랑말랑말랑말랑\말랑말랑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7913" y="141288"/>
            <a:ext cx="7540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_x159087384"/>
          <p:cNvSpPr>
            <a:spLocks noChangeArrowheads="1"/>
          </p:cNvSpPr>
          <p:nvPr/>
        </p:nvSpPr>
        <p:spPr bwMode="auto">
          <a:xfrm>
            <a:off x="1474325" y="1570038"/>
            <a:ext cx="11050588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500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대제목을 넣어 주세요 </a:t>
            </a:r>
            <a:r>
              <a:rPr lang="en-US" altLang="ko-KR" sz="500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(50pt) </a:t>
            </a:r>
            <a:r>
              <a:rPr lang="en-US" altLang="ko-KR" sz="150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NanumSquareRound Extra bold</a:t>
            </a:r>
          </a:p>
        </p:txBody>
      </p:sp>
      <p:sp>
        <p:nvSpPr>
          <p:cNvPr id="27652" name="_x159095592"/>
          <p:cNvSpPr>
            <a:spLocks noChangeArrowheads="1"/>
          </p:cNvSpPr>
          <p:nvPr/>
        </p:nvSpPr>
        <p:spPr bwMode="auto">
          <a:xfrm>
            <a:off x="1545763" y="2427288"/>
            <a:ext cx="8072437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소제목을 넣어 주세요 </a:t>
            </a:r>
            <a:r>
              <a:rPr lang="en-US" altLang="ko-KR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(30pt) </a:t>
            </a:r>
            <a:r>
              <a:rPr lang="en-US" altLang="ko-KR" sz="15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NanumSquareRound  bold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484" name="_x243250336"/>
          <p:cNvSpPr>
            <a:spLocks noChangeArrowheads="1"/>
          </p:cNvSpPr>
          <p:nvPr/>
        </p:nvSpPr>
        <p:spPr bwMode="auto">
          <a:xfrm>
            <a:off x="1714500" y="4879975"/>
            <a:ext cx="3522656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z="2200" dirty="0" smtClean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2019. 0. 0 (</a:t>
            </a:r>
            <a:r>
              <a:rPr lang="ko-KR" altLang="en-US" sz="2200" dirty="0" smtClean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작성일자</a:t>
            </a:r>
            <a:r>
              <a:rPr lang="en-US" altLang="ko-KR" sz="2200" dirty="0" smtClean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)</a:t>
            </a:r>
          </a:p>
          <a:p>
            <a:pPr lvl="0"/>
            <a:r>
              <a:rPr lang="ko-KR" altLang="en-US" sz="2200" dirty="0" err="1" smtClean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커뮤니케이션팀</a:t>
            </a:r>
            <a:r>
              <a:rPr lang="ko-KR" altLang="en-US" sz="2200" dirty="0" smtClean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 </a:t>
            </a:r>
            <a:r>
              <a:rPr lang="en-US" altLang="ko-KR" sz="2200" dirty="0" smtClean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(</a:t>
            </a:r>
            <a:r>
              <a:rPr lang="ko-KR" altLang="en-US" sz="2200" dirty="0" smtClean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담당부서</a:t>
            </a:r>
            <a:r>
              <a:rPr lang="en-US" altLang="ko-KR" sz="2200" dirty="0" smtClean="0">
                <a:solidFill>
                  <a:srgbClr val="002060"/>
                </a:solidFill>
                <a:latin typeface="나눔스퀘어라운드 Regular" pitchFamily="50" charset="-127"/>
                <a:ea typeface="나눔스퀘어라운드 Regular" pitchFamily="50" charset="-127"/>
                <a:cs typeface="Arial" pitchFamily="34" charset="0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C:\Users\user\Desktop\말랑말랑말랑말랑말랑말랑\말랑말랑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7913" y="141288"/>
            <a:ext cx="7540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C:\Users\user\Desktop\말랑말랑말랑말랑말랑말랑\말랑말랑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7913" y="141288"/>
            <a:ext cx="7540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C:\Users\user\Desktop\말랑말랑말랑말랑말랑말랑\말랑말랑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7913" y="141288"/>
            <a:ext cx="7540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Rectangle 8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30724" name="_x143594088"/>
          <p:cNvSpPr>
            <a:spLocks noChangeArrowheads="1"/>
          </p:cNvSpPr>
          <p:nvPr/>
        </p:nvSpPr>
        <p:spPr bwMode="auto">
          <a:xfrm>
            <a:off x="1485900" y="1195958"/>
            <a:ext cx="97155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sz="5000" dirty="0" smtClean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목</a:t>
            </a:r>
            <a:r>
              <a:rPr lang="en-US" altLang="ko-KR" sz="5000" dirty="0" smtClean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</a:t>
            </a:r>
            <a:r>
              <a:rPr lang="ko-KR" sz="5000" dirty="0" smtClean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차</a:t>
            </a:r>
            <a:r>
              <a:rPr lang="ko-KR" altLang="en-US" sz="5000" dirty="0" smtClean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</a:t>
            </a:r>
            <a:r>
              <a:rPr lang="en-US" altLang="ko-KR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(50pt) </a:t>
            </a:r>
            <a:r>
              <a:rPr lang="en-US" altLang="ko-KR" sz="1500" dirty="0" err="1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HancomSans</a:t>
            </a:r>
            <a:r>
              <a:rPr lang="en-US" altLang="ko-KR" sz="15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Semi Bold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30725" name="Rectangle 10"/>
          <p:cNvSpPr>
            <a:spLocks noChangeArrowheads="1"/>
          </p:cNvSpPr>
          <p:nvPr/>
        </p:nvSpPr>
        <p:spPr bwMode="auto">
          <a:xfrm>
            <a:off x="0" y="4572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30726" name="_x143597040"/>
          <p:cNvSpPr>
            <a:spLocks noChangeArrowheads="1"/>
          </p:cNvSpPr>
          <p:nvPr/>
        </p:nvSpPr>
        <p:spPr bwMode="auto">
          <a:xfrm>
            <a:off x="1474325" y="2705793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1.</a:t>
            </a:r>
            <a:r>
              <a:rPr lang="ko-KR" altLang="en-US" sz="3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세부목차를 넣어 주세요 </a:t>
            </a:r>
            <a:r>
              <a:rPr lang="en-US" altLang="ko-KR" sz="3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(30pt) </a:t>
            </a:r>
            <a:r>
              <a:rPr lang="en-US" altLang="ko-KR" sz="1500" dirty="0" err="1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HancomSans</a:t>
            </a:r>
            <a:r>
              <a:rPr lang="en-US" altLang="ko-KR" sz="15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 Semi Bold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30727" name="Rectangle 12"/>
          <p:cNvSpPr>
            <a:spLocks noChangeArrowheads="1"/>
          </p:cNvSpPr>
          <p:nvPr/>
        </p:nvSpPr>
        <p:spPr bwMode="auto">
          <a:xfrm>
            <a:off x="0" y="9144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30728" name="_x143598336"/>
          <p:cNvSpPr>
            <a:spLocks noChangeArrowheads="1"/>
          </p:cNvSpPr>
          <p:nvPr/>
        </p:nvSpPr>
        <p:spPr bwMode="auto">
          <a:xfrm>
            <a:off x="1474325" y="3396355"/>
            <a:ext cx="817721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2.</a:t>
            </a:r>
            <a:r>
              <a:rPr lang="ko-KR" altLang="en-US" sz="30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세부목차를 넣어 주세요 </a:t>
            </a:r>
            <a:r>
              <a:rPr lang="en-US" altLang="ko-KR" sz="30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(30pt) </a:t>
            </a:r>
            <a:r>
              <a:rPr lang="en-US" altLang="ko-KR" sz="15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HancomSans Semi Bold</a:t>
            </a:r>
            <a:endParaRPr lang="en-US" altLang="ko-KR">
              <a:ea typeface="굴림" pitchFamily="50" charset="-127"/>
            </a:endParaRPr>
          </a:p>
        </p:txBody>
      </p:sp>
      <p:sp>
        <p:nvSpPr>
          <p:cNvPr id="30729" name="Rectangle 14"/>
          <p:cNvSpPr>
            <a:spLocks noChangeArrowheads="1"/>
          </p:cNvSpPr>
          <p:nvPr/>
        </p:nvSpPr>
        <p:spPr bwMode="auto">
          <a:xfrm>
            <a:off x="0" y="13716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30730" name="_x143599632"/>
          <p:cNvSpPr>
            <a:spLocks noChangeArrowheads="1"/>
          </p:cNvSpPr>
          <p:nvPr/>
        </p:nvSpPr>
        <p:spPr bwMode="auto">
          <a:xfrm>
            <a:off x="1474325" y="4086918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3.</a:t>
            </a:r>
            <a:r>
              <a:rPr lang="ko-KR" altLang="en-US" sz="30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세부목차를 넣어 주세요 </a:t>
            </a:r>
            <a:r>
              <a:rPr lang="en-US" altLang="ko-KR" sz="30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(30pt) </a:t>
            </a:r>
            <a:r>
              <a:rPr lang="en-US" altLang="ko-KR" sz="15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HancomSans Semi Bold</a:t>
            </a:r>
            <a:endParaRPr lang="en-US" altLang="ko-KR">
              <a:ea typeface="굴림" pitchFamily="50" charset="-127"/>
            </a:endParaRPr>
          </a:p>
        </p:txBody>
      </p:sp>
      <p:sp>
        <p:nvSpPr>
          <p:cNvPr id="30731" name="Rectangle 16"/>
          <p:cNvSpPr>
            <a:spLocks noChangeArrowheads="1"/>
          </p:cNvSpPr>
          <p:nvPr/>
        </p:nvSpPr>
        <p:spPr bwMode="auto">
          <a:xfrm>
            <a:off x="0" y="182880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>
              <a:ea typeface="굴림" pitchFamily="50" charset="-127"/>
            </a:endParaRPr>
          </a:p>
        </p:txBody>
      </p:sp>
      <p:sp>
        <p:nvSpPr>
          <p:cNvPr id="30732" name="_x143600928"/>
          <p:cNvSpPr>
            <a:spLocks noChangeArrowheads="1"/>
          </p:cNvSpPr>
          <p:nvPr/>
        </p:nvSpPr>
        <p:spPr bwMode="auto">
          <a:xfrm>
            <a:off x="1474325" y="4779068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4.</a:t>
            </a:r>
            <a:r>
              <a:rPr lang="ko-KR" altLang="en-US" sz="30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세부목차를 넣어 주세요 </a:t>
            </a:r>
            <a:r>
              <a:rPr lang="en-US" altLang="ko-KR" sz="30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(30pt) </a:t>
            </a:r>
            <a:r>
              <a:rPr lang="en-US" altLang="ko-KR" sz="150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HancomSans Semi Bold</a:t>
            </a:r>
            <a:endParaRPr lang="en-US" altLang="ko-KR">
              <a:ea typeface="굴림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C:\Users\user\Desktop\말랑말랑말랑말랑말랑말랑\말랑말랑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7913" y="141288"/>
            <a:ext cx="7540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_x143594088"/>
          <p:cNvSpPr>
            <a:spLocks noChangeArrowheads="1"/>
          </p:cNvSpPr>
          <p:nvPr/>
        </p:nvSpPr>
        <p:spPr bwMode="auto">
          <a:xfrm>
            <a:off x="1473200" y="1195388"/>
            <a:ext cx="10715625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sz="5000" dirty="0" smtClean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목</a:t>
            </a:r>
            <a:r>
              <a:rPr lang="en-US" altLang="ko-KR" sz="5000" dirty="0" smtClean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5000" dirty="0" smtClean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차 </a:t>
            </a:r>
            <a:r>
              <a:rPr lang="en-US" altLang="ko-KR" sz="5000" dirty="0" smtClean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en-US" altLang="ko-KR" sz="50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50pt) </a:t>
            </a:r>
            <a:r>
              <a:rPr lang="en-US" altLang="ko-KR" sz="1500" dirty="0" err="1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NanumSquareRound</a:t>
            </a:r>
            <a:r>
              <a:rPr lang="en-US" altLang="ko-KR" sz="1500" dirty="0">
                <a:solidFill>
                  <a:srgbClr val="00206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Extra bold</a:t>
            </a:r>
            <a:endParaRPr lang="en-US" altLang="ko-KR" dirty="0">
              <a:solidFill>
                <a:srgbClr val="00206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1748" name="_x143597040"/>
          <p:cNvSpPr>
            <a:spLocks noChangeArrowheads="1"/>
          </p:cNvSpPr>
          <p:nvPr/>
        </p:nvSpPr>
        <p:spPr bwMode="auto">
          <a:xfrm>
            <a:off x="1471299" y="2705793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1.</a:t>
            </a:r>
            <a:r>
              <a:rPr lang="ko-KR" altLang="en-US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세부목차를 넣어 주세요 </a:t>
            </a:r>
            <a:r>
              <a:rPr lang="en-US" altLang="ko-KR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(30pt) </a:t>
            </a:r>
            <a:r>
              <a:rPr lang="en-US" altLang="ko-KR" sz="15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NanumSquareRound bold</a:t>
            </a:r>
            <a:endParaRPr lang="en-US" altLang="ko-KR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749" name="_x143598336"/>
          <p:cNvSpPr>
            <a:spLocks noChangeArrowheads="1"/>
          </p:cNvSpPr>
          <p:nvPr/>
        </p:nvSpPr>
        <p:spPr bwMode="auto">
          <a:xfrm>
            <a:off x="1471299" y="3396355"/>
            <a:ext cx="8177213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2.</a:t>
            </a:r>
            <a:r>
              <a:rPr lang="ko-KR" altLang="en-US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세부목차를 넣어 주세요 </a:t>
            </a:r>
            <a:r>
              <a:rPr lang="en-US" altLang="ko-KR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(30pt) </a:t>
            </a:r>
            <a:r>
              <a:rPr lang="en-US" altLang="ko-KR" sz="15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NanumSquareRound bold</a:t>
            </a:r>
            <a:endParaRPr lang="en-US" altLang="ko-KR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750" name="_x143599632"/>
          <p:cNvSpPr>
            <a:spLocks noChangeArrowheads="1"/>
          </p:cNvSpPr>
          <p:nvPr/>
        </p:nvSpPr>
        <p:spPr bwMode="auto">
          <a:xfrm>
            <a:off x="1471299" y="4086918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3.</a:t>
            </a:r>
            <a:r>
              <a:rPr lang="ko-KR" altLang="en-US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세부목차를 넣어 주세요 </a:t>
            </a:r>
            <a:r>
              <a:rPr lang="en-US" altLang="ko-KR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(30pt) </a:t>
            </a:r>
            <a:r>
              <a:rPr lang="en-US" altLang="ko-KR" sz="15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NanumSquareRound bold</a:t>
            </a:r>
            <a:endParaRPr lang="en-US" altLang="ko-KR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751" name="_x143600928"/>
          <p:cNvSpPr>
            <a:spLocks noChangeArrowheads="1"/>
          </p:cNvSpPr>
          <p:nvPr/>
        </p:nvSpPr>
        <p:spPr bwMode="auto">
          <a:xfrm>
            <a:off x="1471299" y="4779068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4.</a:t>
            </a:r>
            <a:r>
              <a:rPr lang="ko-KR" altLang="en-US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세부목차를 넣어 주세요 </a:t>
            </a:r>
            <a:r>
              <a:rPr lang="en-US" altLang="ko-KR" sz="30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(30pt) </a:t>
            </a:r>
            <a:r>
              <a:rPr lang="en-US" altLang="ko-KR" sz="150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NanumSquareRound bold</a:t>
            </a:r>
            <a:endParaRPr lang="en-US" altLang="ko-KR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en-US" altLang="ko-KR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C:\Users\user\Desktop\말랑말랑말랑말랑말랑말랑\말랑말랑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7913" y="141288"/>
            <a:ext cx="7540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C:\Users\user\Desktop\말랑말랑말랑말랑말랑말랑\말랑말랑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7913" y="141288"/>
            <a:ext cx="754062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_x143597040"/>
          <p:cNvSpPr>
            <a:spLocks noChangeArrowheads="1"/>
          </p:cNvSpPr>
          <p:nvPr/>
        </p:nvSpPr>
        <p:spPr bwMode="auto">
          <a:xfrm>
            <a:off x="2203450" y="2855913"/>
            <a:ext cx="10963275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ko-KR" sz="5000">
                <a:solidFill>
                  <a:schemeClr val="bg1"/>
                </a:solidFill>
                <a:latin typeface="Hancom Sans SemiBold" pitchFamily="50" charset="-127"/>
                <a:ea typeface="Hancom Sans SemiBold" pitchFamily="50" charset="-127"/>
              </a:rPr>
              <a:t>1.</a:t>
            </a:r>
            <a:r>
              <a:rPr lang="ko-KR" altLang="en-US" sz="5000">
                <a:solidFill>
                  <a:schemeClr val="bg1"/>
                </a:solidFill>
                <a:latin typeface="Hancom Sans SemiBold" pitchFamily="50" charset="-127"/>
                <a:ea typeface="Hancom Sans SemiBold" pitchFamily="50" charset="-127"/>
              </a:rPr>
              <a:t>세부목차를 넣어 주세요 </a:t>
            </a:r>
            <a:r>
              <a:rPr lang="en-US" altLang="ko-KR" sz="5000">
                <a:solidFill>
                  <a:schemeClr val="bg1"/>
                </a:solidFill>
                <a:latin typeface="Hancom Sans SemiBold" pitchFamily="50" charset="-127"/>
                <a:ea typeface="Hancom Sans SemiBold" pitchFamily="50" charset="-127"/>
              </a:rPr>
              <a:t>(50pt) </a:t>
            </a:r>
            <a:r>
              <a:rPr lang="en-US" altLang="ko-KR" sz="1500">
                <a:solidFill>
                  <a:schemeClr val="bg1"/>
                </a:solidFill>
                <a:latin typeface="Hancom Sans SemiBold" pitchFamily="50" charset="-127"/>
                <a:ea typeface="Hancom Sans SemiBold" pitchFamily="50" charset="-127"/>
              </a:rPr>
              <a:t>HancomSans Semi Bold</a:t>
            </a:r>
            <a:endParaRPr lang="en-US" altLang="ko-KR" sz="1500">
              <a:solidFill>
                <a:schemeClr val="bg1"/>
              </a:solidFill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사용자 지정 레이아웃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사용자 지정 레이아웃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사용자 지정 레이아웃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사용자 지정 레이아웃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사용자 지정 레이아웃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빈 화면">
  <a:themeElements>
    <a:clrScheme name="">
      <a:dk1>
        <a:srgbClr val="000000"/>
      </a:dk1>
      <a:lt1>
        <a:srgbClr val="FFFFFF"/>
      </a:lt1>
      <a:dk2>
        <a:srgbClr val="000000"/>
      </a:dk2>
      <a:lt2>
        <a:srgbClr val="E3DCC1"/>
      </a:lt2>
      <a:accent1>
        <a:srgbClr val="315F97"/>
      </a:accent1>
      <a:accent2>
        <a:srgbClr val="C75252"/>
      </a:accent2>
      <a:accent3>
        <a:srgbClr val="FFFFFF"/>
      </a:accent3>
      <a:accent4>
        <a:srgbClr val="000000"/>
      </a:accent4>
      <a:accent5>
        <a:srgbClr val="ADB6C9"/>
      </a:accent5>
      <a:accent6>
        <a:srgbClr val="B44949"/>
      </a:accent6>
      <a:hlink>
        <a:srgbClr val="0000FF"/>
      </a:hlink>
      <a:folHlink>
        <a:srgbClr val="800080"/>
      </a:folHlink>
    </a:clrScheme>
    <a:fontScheme name="빈 화면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1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빈 화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빈 화면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빈 화면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</TotalTime>
  <Words>223</Words>
  <Application>Microsoft Office PowerPoint</Application>
  <PresentationFormat>사용자 지정</PresentationFormat>
  <Paragraphs>25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Arial</vt:lpstr>
      <vt:lpstr>Hancom Sans SemiBold</vt:lpstr>
      <vt:lpstr>Hancom Sans Light</vt:lpstr>
      <vt:lpstr>나눔스퀘어라운드 ExtraBold</vt:lpstr>
      <vt:lpstr>나눔스퀘어라운드 Bold</vt:lpstr>
      <vt:lpstr>나눔스퀘어라운드 Regular</vt:lpstr>
      <vt:lpstr>사용자 지정 레이아웃</vt:lpstr>
      <vt:lpstr>빈 화면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Customer</cp:lastModifiedBy>
  <cp:revision>46</cp:revision>
  <cp:lastPrinted>1601-01-01T00:00:00Z</cp:lastPrinted>
  <dcterms:created xsi:type="dcterms:W3CDTF">2019-02-20T00:59:47Z</dcterms:created>
  <dcterms:modified xsi:type="dcterms:W3CDTF">2019-05-29T00:09:25Z</dcterms:modified>
</cp:coreProperties>
</file>